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992888" cy="1008112"/>
          </a:xfrm>
        </p:spPr>
        <p:txBody>
          <a:bodyPr>
            <a:noAutofit/>
          </a:bodyPr>
          <a:lstStyle/>
          <a:p>
            <a:pPr algn="l"/>
            <a:r>
              <a:rPr lang="en-GB" sz="3200" dirty="0" smtClean="0"/>
              <a:t>Starter: Heads – Bodies – Legs </a:t>
            </a:r>
            <a:br>
              <a:rPr lang="en-GB" sz="3200" dirty="0" smtClean="0"/>
            </a:br>
            <a:r>
              <a:rPr lang="en-GB" sz="3200" dirty="0" smtClean="0"/>
              <a:t>(groups of 3)</a:t>
            </a:r>
            <a:endParaRPr lang="en-GB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1" t="43480" r="33683" b="19549"/>
          <a:stretch/>
        </p:blipFill>
        <p:spPr bwMode="auto">
          <a:xfrm>
            <a:off x="114369" y="1730778"/>
            <a:ext cx="3024336" cy="195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37946" y="1746888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Person 1: Draw the head and then fold it over (leave a little mark at the bottom of the neck)</a:t>
            </a:r>
            <a:endParaRPr lang="en-GB" sz="2400" dirty="0"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3" t="39826" r="33323" b="30087"/>
          <a:stretch/>
        </p:blipFill>
        <p:spPr bwMode="auto">
          <a:xfrm>
            <a:off x="1259632" y="3861048"/>
            <a:ext cx="2803600" cy="147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27984" y="3769378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Person 2: Draw the body and then fold it over (leave a little mark at the top of the legs)</a:t>
            </a:r>
            <a:endParaRPr lang="en-GB" sz="2400" dirty="0">
              <a:latin typeface="Comic Sans MS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39" t="44076" r="33789" b="33679"/>
          <a:stretch/>
        </p:blipFill>
        <p:spPr bwMode="auto">
          <a:xfrm>
            <a:off x="2267744" y="5589239"/>
            <a:ext cx="2679420" cy="110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48064" y="5589239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itchFamily="66" charset="0"/>
              </a:rPr>
              <a:t>Person </a:t>
            </a:r>
            <a:r>
              <a:rPr lang="en-GB" sz="2400" dirty="0" smtClean="0">
                <a:latin typeface="Comic Sans MS" pitchFamily="66" charset="0"/>
              </a:rPr>
              <a:t>3: </a:t>
            </a:r>
            <a:r>
              <a:rPr lang="en-GB" sz="2400" dirty="0">
                <a:latin typeface="Comic Sans MS" pitchFamily="66" charset="0"/>
              </a:rPr>
              <a:t>Draw </a:t>
            </a:r>
            <a:r>
              <a:rPr lang="en-GB" sz="2400" dirty="0" smtClean="0">
                <a:latin typeface="Comic Sans MS" pitchFamily="66" charset="0"/>
              </a:rPr>
              <a:t>the legs and feet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Enjoy your drawings!  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39143" r="53252" b="22515"/>
          <a:stretch/>
        </p:blipFill>
        <p:spPr bwMode="auto">
          <a:xfrm>
            <a:off x="467544" y="1844824"/>
            <a:ext cx="3096344" cy="410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4446193" y="1652313"/>
            <a:ext cx="4032448" cy="2664296"/>
          </a:xfrm>
          <a:prstGeom prst="cloudCallout">
            <a:avLst>
              <a:gd name="adj1" fmla="val -48244"/>
              <a:gd name="adj2" fmla="val 7343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How might this link to today’s topic of feelings?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17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/>
          <a:lstStyle/>
          <a:p>
            <a:r>
              <a:rPr lang="en-GB" dirty="0" smtClean="0"/>
              <a:t>Why do feelings occur?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140968"/>
            <a:ext cx="8229600" cy="139675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To reflect on the range of reasons for feelings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Triggers for feelings: As a class – can you complete the rows using different scenarios?  </a:t>
            </a:r>
            <a:endParaRPr lang="en-GB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21134" r="5095" b="39433"/>
          <a:stretch/>
        </p:blipFill>
        <p:spPr bwMode="auto">
          <a:xfrm>
            <a:off x="251520" y="2178838"/>
            <a:ext cx="8640960" cy="3059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862697"/>
            <a:ext cx="1784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Horror movie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2841517"/>
            <a:ext cx="1784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Hiding behind cushion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296" y="2892350"/>
            <a:ext cx="1784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Couldn’t sleep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4221088"/>
            <a:ext cx="1784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Mugged for phone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400" dirty="0" smtClean="0"/>
              <a:t>In groups of 4:  You will consider possible triggers for different feelings….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0100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Each person will be given an A3 sheet which is focused on a particular feeling (each member of the group will have a different feeling)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Complete one row of the sheet and then fold over the top so your work is hidden (just like we did in the starter)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Pass your sheet onto the next person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6" t="21529" r="11451" b="59865"/>
          <a:stretch/>
        </p:blipFill>
        <p:spPr bwMode="auto">
          <a:xfrm>
            <a:off x="683568" y="5373215"/>
            <a:ext cx="6264696" cy="1225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6565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Unfold your sheets….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What similarities and differences can you identify?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Did you create similar scenarios?  </a:t>
            </a:r>
          </a:p>
        </p:txBody>
      </p:sp>
    </p:spTree>
    <p:extLst>
      <p:ext uri="{BB962C8B-B14F-4D97-AF65-F5344CB8AC3E}">
        <p14:creationId xmlns:p14="http://schemas.microsoft.com/office/powerpoint/2010/main" val="2172238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about you?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Working individually, identify the typical reasons for your feelings AND your associated behaviours 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8" t="21651" r="11335" b="17245"/>
          <a:stretch/>
        </p:blipFill>
        <p:spPr bwMode="auto">
          <a:xfrm>
            <a:off x="1200980" y="3160082"/>
            <a:ext cx="5112568" cy="349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0113079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36</TotalTime>
  <Words>228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Starter: Heads – Bodies – Legs  (groups of 3)</vt:lpstr>
      <vt:lpstr>Enjoy your drawings!  </vt:lpstr>
      <vt:lpstr>Why do feelings occur? </vt:lpstr>
      <vt:lpstr>Triggers for feelings: As a class – can you complete the rows using different scenarios?  </vt:lpstr>
      <vt:lpstr>In groups of 4:  You will consider possible triggers for different feelings….</vt:lpstr>
      <vt:lpstr>Unfold your sheets….</vt:lpstr>
      <vt:lpstr>How about you?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Starter: Heads – Bodies – Legs  (groups of 3)</dc:title>
  <dc:creator>Ms K. Mitchell</dc:creator>
  <cp:lastModifiedBy>Ms J. Dimes</cp:lastModifiedBy>
  <cp:revision>6</cp:revision>
  <dcterms:created xsi:type="dcterms:W3CDTF">2016-11-02T17:01:40Z</dcterms:created>
  <dcterms:modified xsi:type="dcterms:W3CDTF">2017-12-04T14:53:32Z</dcterms:modified>
</cp:coreProperties>
</file>